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838" autoAdjust="0"/>
    <p:restoredTop sz="94674"/>
  </p:normalViewPr>
  <p:slideViewPr>
    <p:cSldViewPr snapToGrid="0">
      <p:cViewPr varScale="1">
        <p:scale>
          <a:sx n="23" d="100"/>
          <a:sy n="23" d="100"/>
        </p:scale>
        <p:origin x="167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2</Words>
  <Application>Microsoft Office PowerPoint</Application>
  <PresentationFormat>Custom</PresentationFormat>
  <Paragraphs>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Verdana</vt:lpstr>
      <vt:lpstr>Office Theme</vt:lpstr>
      <vt:lpstr>1_Office Theme</vt:lpstr>
      <vt:lpstr>Custom Design</vt:lpstr>
      <vt:lpstr>PowerPoint Presentation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Jeffrey Javier</cp:lastModifiedBy>
  <cp:revision>34</cp:revision>
  <dcterms:created xsi:type="dcterms:W3CDTF">2018-08-27T16:32:07Z</dcterms:created>
  <dcterms:modified xsi:type="dcterms:W3CDTF">2023-09-11T18:26:43Z</dcterms:modified>
</cp:coreProperties>
</file>