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7" r:id="rId2"/>
    <p:sldMasterId id="2147483690" r:id="rId3"/>
  </p:sldMasterIdLst>
  <p:notesMasterIdLst>
    <p:notesMasterId r:id="rId7"/>
  </p:notesMasterIdLst>
  <p:handoutMasterIdLst>
    <p:handoutMasterId r:id="rId8"/>
  </p:handoutMasterIdLst>
  <p:sldIdLst>
    <p:sldId id="258" r:id="rId4"/>
    <p:sldId id="260" r:id="rId5"/>
    <p:sldId id="261" r:id="rId6"/>
  </p:sldIdLst>
  <p:sldSz cx="32918400" cy="19202400"/>
  <p:notesSz cx="7010400" cy="9296400"/>
  <p:defaultTextStyle>
    <a:defPPr>
      <a:defRPr lang="en-US"/>
    </a:defPPr>
    <a:lvl1pPr marL="0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74"/>
  </p:normalViewPr>
  <p:slideViewPr>
    <p:cSldViewPr snapToGrid="0">
      <p:cViewPr varScale="1">
        <p:scale>
          <a:sx n="24" d="100"/>
          <a:sy n="24" d="100"/>
        </p:scale>
        <p:origin x="109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62050"/>
            <a:ext cx="53784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5975" y="1162050"/>
            <a:ext cx="537845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329184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3" y="517658"/>
            <a:ext cx="25497235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3" y="1519635"/>
            <a:ext cx="25497235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3" y="2278989"/>
            <a:ext cx="25497235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505865" y="5223898"/>
            <a:ext cx="7692776" cy="404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25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3779" y="5886017"/>
            <a:ext cx="7662043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83777" y="11735185"/>
            <a:ext cx="7662043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83777" y="12397303"/>
            <a:ext cx="7662043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505865" y="15431943"/>
            <a:ext cx="7692776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4925283" y="5885921"/>
            <a:ext cx="7742011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4925282" y="11734993"/>
            <a:ext cx="7742011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4925282" y="12397018"/>
            <a:ext cx="7742011" cy="2096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4925281" y="14751398"/>
            <a:ext cx="7742011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4925279" y="15431943"/>
            <a:ext cx="7742011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16758555" y="5223898"/>
            <a:ext cx="76927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6758555" y="15431943"/>
            <a:ext cx="7692776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253045" y="5223897"/>
            <a:ext cx="76927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24974516" y="5240051"/>
            <a:ext cx="7692776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27675311" y="-487911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55" name="Freeform 54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6" name="Picture 55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 userDrawn="1"/>
        </p:nvGrpSpPr>
        <p:grpSpPr>
          <a:xfrm>
            <a:off x="27675311" y="-496064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3" name="Freeform 62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4" name="Picture 6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 userDrawn="1"/>
        </p:nvGrpSpPr>
        <p:grpSpPr>
          <a:xfrm>
            <a:off x="27687951" y="-479758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6" name="Freeform 65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7" name="Picture 6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4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8521231" y="5902971"/>
            <a:ext cx="7662043" cy="47772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8505865" y="10960221"/>
            <a:ext cx="7662043" cy="403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16758555" y="5902971"/>
            <a:ext cx="7662043" cy="47772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16743189" y="10960221"/>
            <a:ext cx="7662043" cy="403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4701247" y="3269622"/>
            <a:ext cx="3901047" cy="14798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68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0784623" y="3250757"/>
            <a:ext cx="3901047" cy="14986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2" name="Picture 1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B1280694-82EC-F0A8-D35A-9C28313786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92" y="3388901"/>
            <a:ext cx="6394918" cy="13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4247"/>
            <a:ext cx="329184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solidFill>
                <a:srgbClr val="002044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3" y="517658"/>
            <a:ext cx="25497235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3" y="1519635"/>
            <a:ext cx="25497235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3" y="2278989"/>
            <a:ext cx="25497235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A13E81D2-100A-3045-8450-025DF654DC7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83780" y="5223898"/>
            <a:ext cx="10405652" cy="404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567" b="1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272712" y="5223898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29" name="Content Placeholder 26">
            <a:extLst>
              <a:ext uri="{FF2B5EF4-FFF2-40B4-BE49-F238E27FC236}">
                <a16:creationId xmlns:a16="http://schemas.microsoft.com/office/drawing/2014/main" id="{00247E3A-C6E4-6647-B0A4-8CBACCB8F85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22188492" y="5223898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3779" y="5886017"/>
            <a:ext cx="10405652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83779" y="11735185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83779" y="12397303"/>
            <a:ext cx="10405652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1272712" y="15431943"/>
            <a:ext cx="10405652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2205568" y="5855608"/>
            <a:ext cx="10405652" cy="5591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2151914" y="11734993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2151913" y="12397018"/>
            <a:ext cx="10405652" cy="20967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2151913" y="14751398"/>
            <a:ext cx="10405652" cy="404393"/>
          </a:xfrm>
          <a:prstGeom prst="rect">
            <a:avLst/>
          </a:prstGeom>
        </p:spPr>
        <p:txBody>
          <a:bodyPr anchor="ctr"/>
          <a:lstStyle>
            <a:lvl1pPr>
              <a:defRPr lang="en-US" sz="25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2151912" y="15431943"/>
            <a:ext cx="10405652" cy="2556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27675311" y="-481960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46" name="Freeform 45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47" name="Picture 4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 userDrawn="1"/>
        </p:nvGrpSpPr>
        <p:grpSpPr>
          <a:xfrm>
            <a:off x="27679427" y="-477844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58" name="Freeform 57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9" name="Picture 58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0" name="Group 59"/>
          <p:cNvGrpSpPr/>
          <p:nvPr userDrawn="1"/>
        </p:nvGrpSpPr>
        <p:grpSpPr>
          <a:xfrm>
            <a:off x="27690431" y="-497118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1" name="Freeform 60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2" name="Picture 61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3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11272712" y="5855608"/>
            <a:ext cx="10405652" cy="47514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1272712" y="10834357"/>
            <a:ext cx="10405652" cy="42855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4701247" y="3269622"/>
            <a:ext cx="3901047" cy="14798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37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0784623" y="3250757"/>
            <a:ext cx="3901047" cy="14986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39" name="Picture 38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92" y="3388901"/>
            <a:ext cx="6394918" cy="13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23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32918400" cy="3124200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8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3" y="517658"/>
            <a:ext cx="25497235" cy="8031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1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256017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3" y="1519635"/>
            <a:ext cx="25497235" cy="58163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15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3" y="2278989"/>
            <a:ext cx="25497235" cy="54964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27675311" y="-487911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55" name="Freeform 54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56" name="Picture 55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1" name="Group 60"/>
          <p:cNvGrpSpPr/>
          <p:nvPr userDrawn="1"/>
        </p:nvGrpSpPr>
        <p:grpSpPr>
          <a:xfrm>
            <a:off x="27675311" y="-496064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3" name="Freeform 62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4" name="Picture 63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 userDrawn="1"/>
        </p:nvGrpSpPr>
        <p:grpSpPr>
          <a:xfrm>
            <a:off x="27687951" y="-479758"/>
            <a:ext cx="3888926" cy="5295632"/>
            <a:chOff x="35985222" y="-418637"/>
            <a:chExt cx="5987231" cy="8152937"/>
          </a:xfrm>
          <a:effectLst>
            <a:glow>
              <a:schemeClr val="accent1">
                <a:alpha val="40000"/>
              </a:schemeClr>
            </a:glow>
            <a:outerShdw sx="1000" sy="1000" algn="tl" rotWithShape="0">
              <a:prstClr val="black"/>
            </a:outerShdw>
            <a:reflection stA="45000" endPos="0" dist="50800" dir="5400000" sy="-100000" algn="bl" rotWithShape="0"/>
          </a:effectLst>
        </p:grpSpPr>
        <p:sp>
          <p:nvSpPr>
            <p:cNvPr id="66" name="Freeform 65"/>
            <p:cNvSpPr/>
            <p:nvPr userDrawn="1"/>
          </p:nvSpPr>
          <p:spPr bwMode="auto">
            <a:xfrm>
              <a:off x="35985222" y="-418637"/>
              <a:ext cx="5987231" cy="8152937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 eaLnBrk="1" hangingPunct="1">
                <a:defRPr/>
              </a:pPr>
              <a:endParaRPr lang="en-US" dirty="0">
                <a:latin typeface="Arial Narrow" pitchFamily="61" charset="0"/>
              </a:endParaRPr>
            </a:p>
          </p:txBody>
        </p:sp>
        <p:pic>
          <p:nvPicPr>
            <p:cNvPr id="67" name="Picture 66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19563" y="888150"/>
              <a:ext cx="4518551" cy="3390732"/>
            </a:xfrm>
            <a:prstGeom prst="rect">
              <a:avLst/>
            </a:prstGeom>
          </p:spPr>
        </p:pic>
      </p:grpSp>
      <p:sp>
        <p:nvSpPr>
          <p:cNvPr id="21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4701247" y="3269622"/>
            <a:ext cx="3901047" cy="14798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22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20784623" y="3250757"/>
            <a:ext cx="3901047" cy="14986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2" name="Picture 1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6D75090F-8588-750F-F7F7-9A129957E30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792" y="3388901"/>
            <a:ext cx="6394918" cy="1363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1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 bwMode="auto">
          <a:xfrm>
            <a:off x="8231228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4683153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9" y="1278218"/>
            <a:ext cx="28391644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1022351"/>
            <a:ext cx="28391644" cy="371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16480535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560174" rtl="0" eaLnBrk="1" latinLnBrk="0" hangingPunct="1">
        <a:lnSpc>
          <a:spcPct val="90000"/>
        </a:lnSpc>
        <a:spcBef>
          <a:spcPct val="0"/>
        </a:spcBef>
        <a:buNone/>
        <a:defRPr sz="51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640043" indent="-640043" algn="l" defTabSz="2560174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30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217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304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39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47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0565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065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073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08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17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26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34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43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52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0608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0695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111750"/>
            <a:ext cx="28392120" cy="121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10998077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1963601" y="4988190"/>
            <a:ext cx="0" cy="1345025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3" name="Title Placeholder 16"/>
          <p:cNvSpPr txBox="1">
            <a:spLocks/>
          </p:cNvSpPr>
          <p:nvPr userDrawn="1"/>
        </p:nvSpPr>
        <p:spPr>
          <a:xfrm>
            <a:off x="1479609" y="1278218"/>
            <a:ext cx="28391644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836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9" y="1278218"/>
            <a:ext cx="28391644" cy="831850"/>
          </a:xfrm>
          <a:prstGeom prst="rect">
            <a:avLst/>
          </a:prstGeom>
        </p:spPr>
        <p:txBody>
          <a:bodyPr vert="horz" lIns="53340" tIns="26670" rIns="53340" bIns="2667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25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1022351"/>
            <a:ext cx="28391644" cy="371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508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2560174" rtl="0" eaLnBrk="1" latinLnBrk="0" hangingPunct="1">
        <a:lnSpc>
          <a:spcPct val="90000"/>
        </a:lnSpc>
        <a:spcBef>
          <a:spcPct val="0"/>
        </a:spcBef>
        <a:buNone/>
        <a:defRPr sz="51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640043" indent="-640043" algn="l" defTabSz="2560174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130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217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304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39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47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0565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0651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0738" indent="-640043" algn="l" defTabSz="2560174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08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17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26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347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434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521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0608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0695" algn="l" defTabSz="2560174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36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Content Placeholder 42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Content Placeholder 4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Content Placeholder 49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Content Placeholder 51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Content Placeholder 53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Content Placeholder 54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Content Placeholder 55"/>
          <p:cNvSpPr>
            <a:spLocks noGrp="1"/>
          </p:cNvSpPr>
          <p:nvPr>
            <p:ph sz="quarter" idx="37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Placeholder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3AADEFF-E3CC-5483-2741-D841CB48B5FF}"/>
              </a:ext>
            </a:extLst>
          </p:cNvPr>
          <p:cNvPicPr>
            <a:picLocks noGrp="1" noChangeAspect="1"/>
          </p:cNvPicPr>
          <p:nvPr>
            <p:ph type="pic" sz="quarter" idx="4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r="1340"/>
          <a:stretch>
            <a:fillRect/>
          </a:stretch>
        </p:blipFill>
        <p:spPr>
          <a:xfrm>
            <a:off x="8171649" y="3303093"/>
            <a:ext cx="4464311" cy="1693488"/>
          </a:xfrm>
        </p:spPr>
      </p:pic>
      <p:sp>
        <p:nvSpPr>
          <p:cNvPr id="58" name="Picture Placeholder 57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" name="Content Placeholder 37"/>
          <p:cNvSpPr>
            <a:spLocks noGrp="1"/>
          </p:cNvSpPr>
          <p:nvPr>
            <p:ph sz="quarter" idx="16"/>
          </p:nvPr>
        </p:nvSpPr>
        <p:spPr>
          <a:xfrm>
            <a:off x="283779" y="11735183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0" name="Content Placeholder 37"/>
          <p:cNvSpPr>
            <a:spLocks noGrp="1"/>
          </p:cNvSpPr>
          <p:nvPr>
            <p:ph sz="quarter" idx="16"/>
          </p:nvPr>
        </p:nvSpPr>
        <p:spPr>
          <a:xfrm>
            <a:off x="11272712" y="5223898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1" name="Content Placeholder 37"/>
          <p:cNvSpPr>
            <a:spLocks noGrp="1"/>
          </p:cNvSpPr>
          <p:nvPr>
            <p:ph sz="quarter" idx="16"/>
          </p:nvPr>
        </p:nvSpPr>
        <p:spPr>
          <a:xfrm>
            <a:off x="22205568" y="11735183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2" name="Content Placeholder 37"/>
          <p:cNvSpPr>
            <a:spLocks noGrp="1"/>
          </p:cNvSpPr>
          <p:nvPr>
            <p:ph sz="quarter" idx="16"/>
          </p:nvPr>
        </p:nvSpPr>
        <p:spPr>
          <a:xfrm>
            <a:off x="22205568" y="5223898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63" name="Content Placeholder 37"/>
          <p:cNvSpPr>
            <a:spLocks noGrp="1"/>
          </p:cNvSpPr>
          <p:nvPr>
            <p:ph sz="quarter" idx="16"/>
          </p:nvPr>
        </p:nvSpPr>
        <p:spPr>
          <a:xfrm>
            <a:off x="22151912" y="14788630"/>
            <a:ext cx="10405652" cy="4043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2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1"/>
          </p:nvPr>
        </p:nvSpPr>
        <p:spPr>
          <a:xfrm>
            <a:off x="283777" y="12397304"/>
            <a:ext cx="7662043" cy="55914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Content Placeholder 4"/>
          <p:cNvSpPr>
            <a:spLocks noGrp="1"/>
          </p:cNvSpPr>
          <p:nvPr>
            <p:ph sz="quarter" idx="17"/>
          </p:nvPr>
        </p:nvSpPr>
        <p:spPr>
          <a:xfrm>
            <a:off x="253044" y="5223898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57" name="Content Placeholder 4"/>
          <p:cNvSpPr>
            <a:spLocks noGrp="1"/>
          </p:cNvSpPr>
          <p:nvPr>
            <p:ph sz="quarter" idx="17"/>
          </p:nvPr>
        </p:nvSpPr>
        <p:spPr>
          <a:xfrm>
            <a:off x="253044" y="11735183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58" name="Content Placeholder 4"/>
          <p:cNvSpPr>
            <a:spLocks noGrp="1"/>
          </p:cNvSpPr>
          <p:nvPr>
            <p:ph sz="quarter" idx="17"/>
          </p:nvPr>
        </p:nvSpPr>
        <p:spPr>
          <a:xfrm>
            <a:off x="16727822" y="5223898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59" name="Content Placeholder 4"/>
          <p:cNvSpPr>
            <a:spLocks noGrp="1"/>
          </p:cNvSpPr>
          <p:nvPr>
            <p:ph sz="quarter" idx="17"/>
          </p:nvPr>
        </p:nvSpPr>
        <p:spPr>
          <a:xfrm>
            <a:off x="24925279" y="5223898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60" name="Content Placeholder 4"/>
          <p:cNvSpPr>
            <a:spLocks noGrp="1"/>
          </p:cNvSpPr>
          <p:nvPr>
            <p:ph sz="quarter" idx="17"/>
          </p:nvPr>
        </p:nvSpPr>
        <p:spPr>
          <a:xfrm>
            <a:off x="24925279" y="11744252"/>
            <a:ext cx="7692776" cy="404393"/>
          </a:xfrm>
        </p:spPr>
        <p:txBody>
          <a:bodyPr/>
          <a:lstStyle/>
          <a:p>
            <a:endParaRPr lang="en-US"/>
          </a:p>
        </p:txBody>
      </p:sp>
      <p:sp>
        <p:nvSpPr>
          <p:cNvPr id="61" name="Content Placeholder 4"/>
          <p:cNvSpPr>
            <a:spLocks noGrp="1"/>
          </p:cNvSpPr>
          <p:nvPr>
            <p:ph sz="quarter" idx="17"/>
          </p:nvPr>
        </p:nvSpPr>
        <p:spPr>
          <a:xfrm>
            <a:off x="24925278" y="14789362"/>
            <a:ext cx="7742011" cy="404393"/>
          </a:xfrm>
        </p:spPr>
        <p:txBody>
          <a:bodyPr/>
          <a:lstStyle/>
          <a:p>
            <a:endParaRPr lang="en-US"/>
          </a:p>
        </p:txBody>
      </p:sp>
      <p:pic>
        <p:nvPicPr>
          <p:cNvPr id="13" name="Picture Placeholder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C9743B13-D8E0-24C8-179C-4752A65AD7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r="1340"/>
          <a:stretch>
            <a:fillRect/>
          </a:stretch>
        </p:blipFill>
        <p:spPr>
          <a:xfrm>
            <a:off x="8171649" y="3303093"/>
            <a:ext cx="4464311" cy="169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552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4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Placeholder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6CD5D2BF-FA2D-AAD3-7B89-C8300280E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" r="1340"/>
          <a:stretch>
            <a:fillRect/>
          </a:stretch>
        </p:blipFill>
        <p:spPr>
          <a:xfrm>
            <a:off x="8171649" y="3303093"/>
            <a:ext cx="4464311" cy="169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6970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rizona">
      <a:dk1>
        <a:srgbClr val="0C234B"/>
      </a:dk1>
      <a:lt1>
        <a:srgbClr val="9EABAE"/>
      </a:lt1>
      <a:dk2>
        <a:srgbClr val="AB0520"/>
      </a:dk2>
      <a:lt2>
        <a:srgbClr val="FFFFFF"/>
      </a:lt2>
      <a:accent1>
        <a:srgbClr val="0C234B"/>
      </a:accent1>
      <a:accent2>
        <a:srgbClr val="AB0520"/>
      </a:accent2>
      <a:accent3>
        <a:srgbClr val="F4EDE5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1</Words>
  <Application>Microsoft Office PowerPoint</Application>
  <PresentationFormat>Custom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Verdana</vt:lpstr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Bradley, Luke - (lpbradley)</cp:lastModifiedBy>
  <cp:revision>35</cp:revision>
  <dcterms:created xsi:type="dcterms:W3CDTF">2018-08-27T16:32:07Z</dcterms:created>
  <dcterms:modified xsi:type="dcterms:W3CDTF">2024-02-01T17:10:41Z</dcterms:modified>
</cp:coreProperties>
</file>